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1" r:id="rId3"/>
    <p:sldId id="262" r:id="rId4"/>
    <p:sldId id="264" r:id="rId5"/>
    <p:sldId id="265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A9AC"/>
    <a:srgbClr val="639D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2" y="3887812"/>
            <a:ext cx="12195668" cy="457200"/>
          </a:xfrm>
          <a:prstGeom prst="rect">
            <a:avLst/>
          </a:prstGeom>
          <a:solidFill>
            <a:srgbClr val="63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2" y="2059012"/>
            <a:ext cx="12195668" cy="18288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" y="2194566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1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" y="3915938"/>
            <a:ext cx="11506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2000"/>
            </a:lvl3pPr>
            <a:lvl4pPr marL="1371532" indent="0" algn="ctr">
              <a:buNone/>
              <a:defRPr sz="2000"/>
            </a:lvl4pPr>
            <a:lvl5pPr marL="1828709" indent="0" algn="ctr">
              <a:buNone/>
              <a:defRPr sz="2000"/>
            </a:lvl5pPr>
            <a:lvl6pPr marL="2285886" indent="0" algn="ctr">
              <a:buNone/>
              <a:defRPr sz="2000"/>
            </a:lvl6pPr>
            <a:lvl7pPr marL="2743062" indent="0" algn="ctr">
              <a:buNone/>
              <a:defRPr sz="2000"/>
            </a:lvl7pPr>
            <a:lvl8pPr marL="3200240" indent="0" algn="ctr">
              <a:buNone/>
              <a:defRPr sz="2000"/>
            </a:lvl8pPr>
            <a:lvl9pPr marL="3657418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7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3" y="6422860"/>
            <a:ext cx="2743196" cy="365125"/>
          </a:xfrm>
        </p:spPr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6" y="6422860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53" y="6422860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2" y="2059012"/>
            <a:ext cx="12195668" cy="1828800"/>
          </a:xfrm>
          <a:prstGeom prst="rect">
            <a:avLst/>
          </a:prstGeom>
          <a:solidFill>
            <a:srgbClr val="A7A9A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2" y="3887812"/>
            <a:ext cx="12195668" cy="457200"/>
          </a:xfrm>
          <a:prstGeom prst="rect">
            <a:avLst/>
          </a:prstGeom>
          <a:solidFill>
            <a:srgbClr val="639DD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94560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1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1827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1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1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1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90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10/9/2019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9" y="6422860"/>
            <a:ext cx="300089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1">
                <a:solidFill>
                  <a:schemeClr val="tx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10/9/2019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60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1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60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54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70" indent="-182870" algn="l" defTabSz="914354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60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48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37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6" indent="-182870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536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726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8918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110" indent="-228589" algn="l" defTabSz="914354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6B93B81-5ED7-4387-828F-605FD3B1B0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09C8EEB-609E-456C-B6C5-C294D5B4D4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62" y="1204117"/>
            <a:ext cx="11471565" cy="3367889"/>
          </a:xfrm>
        </p:spPr>
        <p:txBody>
          <a:bodyPr anchor="b">
            <a:normAutofit/>
          </a:bodyPr>
          <a:lstStyle/>
          <a:p>
            <a:pPr algn="l"/>
            <a:r>
              <a:rPr lang="en-US" sz="8800">
                <a:solidFill>
                  <a:schemeClr val="tx1"/>
                </a:solidFill>
              </a:rPr>
              <a:t>ASCE/SEI Presentation Template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3C6BB21-9D94-4C4C-94EE-2C07B98C14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5762" y="4614692"/>
            <a:ext cx="11471565" cy="859011"/>
          </a:xfrm>
        </p:spPr>
        <p:txBody>
          <a:bodyPr>
            <a:normAutofit/>
          </a:bodyPr>
          <a:lstStyle/>
          <a:p>
            <a:pPr algn="l"/>
            <a:r>
              <a:rPr lang="en-US" sz="2800">
                <a:solidFill>
                  <a:schemeClr val="tx1"/>
                </a:solidFill>
              </a:rPr>
              <a:t>Additional Information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1951AA0-DD9C-4514-A46F-ABF18C50E5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668" y="6422854"/>
            <a:ext cx="12195668" cy="48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E2C6114D-3960-42C4-A1FF-6218288E0DF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3254" y="5473703"/>
            <a:ext cx="1818751" cy="12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9722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BF4B083-18F7-4F2C-91D4-FAC669370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822665"/>
            <a:ext cx="9281468" cy="3007187"/>
          </a:xfrm>
        </p:spPr>
        <p:txBody>
          <a:bodyPr anchor="ctr">
            <a:normAutofit/>
          </a:bodyPr>
          <a:lstStyle/>
          <a:p>
            <a:pPr algn="l"/>
            <a:endParaRPr lang="en-US" sz="8000" dirty="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B7A335-3F3F-409C-8550-15A969228E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1389" y="5609372"/>
            <a:ext cx="9144000" cy="762635"/>
          </a:xfrm>
        </p:spPr>
        <p:txBody>
          <a:bodyPr>
            <a:normAutofit/>
          </a:bodyPr>
          <a:lstStyle/>
          <a:p>
            <a:pPr algn="r"/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DFDE310-F9F9-4DAB-A86D-45566B819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5164919"/>
            <a:ext cx="12195668" cy="3200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984B7479-B120-42E0-BABC-3601841088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73254" y="5609374"/>
            <a:ext cx="1818751" cy="12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517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6E9EB0-1C63-44F0-AAE4-4575CED2F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0229223" y="426198"/>
            <a:ext cx="1835464" cy="122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8BEAE2-C1C6-4677-A0EF-4C89EEB4A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3" y="176109"/>
            <a:ext cx="12188952" cy="653143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6E9EB0-1C63-44F0-AAE4-4575CED2F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9889418" y="5245240"/>
            <a:ext cx="2152284" cy="14366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009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E6E37985-09B8-4F09-93C7-44CB3EDE5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26198"/>
            <a:ext cx="12192000" cy="6005604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B6E9EB0-1C63-44F0-AAE4-4575CED2F5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/>
        </p:blipFill>
        <p:spPr>
          <a:xfrm>
            <a:off x="10356536" y="5632827"/>
            <a:ext cx="1835464" cy="122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29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close up of a sign&#10;&#10;Description automatically generated">
            <a:extLst>
              <a:ext uri="{FF2B5EF4-FFF2-40B4-BE49-F238E27FC236}">
                <a16:creationId xmlns:a16="http://schemas.microsoft.com/office/drawing/2014/main" id="{2638A8F1-97A8-4CBF-B1B6-03BA0D27A6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6630" y="5483539"/>
            <a:ext cx="1818751" cy="1212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97953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SEI- custom-2019">
      <a:dk1>
        <a:sysClr val="windowText" lastClr="000000"/>
      </a:dk1>
      <a:lt1>
        <a:sysClr val="window" lastClr="FFFFFF"/>
      </a:lt1>
      <a:dk2>
        <a:srgbClr val="00538E"/>
      </a:dk2>
      <a:lt2>
        <a:srgbClr val="ACCBF9"/>
      </a:lt2>
      <a:accent1>
        <a:srgbClr val="4A66AC"/>
      </a:accent1>
      <a:accent2>
        <a:srgbClr val="A7A9AC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1D2DA32-AC8B-4194-BF85-FF4A5B40EB5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</Words>
  <Application>Microsoft Office PowerPoint</Application>
  <PresentationFormat>Widescreen</PresentationFormat>
  <Paragraphs>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Corbel</vt:lpstr>
      <vt:lpstr>Wingdings</vt:lpstr>
      <vt:lpstr>Banded</vt:lpstr>
      <vt:lpstr>ASCE/SEI Presentation 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ASCE/SEI Presentation Template</dc:title>
  <dc:creator>Boyce, Brittany</dc:creator>
  <cp:lastModifiedBy>Boyce, Brittany</cp:lastModifiedBy>
  <cp:revision>1</cp:revision>
  <dcterms:created xsi:type="dcterms:W3CDTF">2019-10-09T14:54:16Z</dcterms:created>
  <dcterms:modified xsi:type="dcterms:W3CDTF">2019-10-09T14:56:21Z</dcterms:modified>
</cp:coreProperties>
</file>